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945600" cy="43891200"/>
  <p:notesSz cx="6858000" cy="9144000"/>
  <p:defaultTextStyle>
    <a:defPPr>
      <a:defRPr lang="en-US"/>
    </a:defPPr>
    <a:lvl1pPr marL="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3" d="100"/>
          <a:sy n="33" d="100"/>
        </p:scale>
        <p:origin x="-870" y="4548"/>
      </p:cViewPr>
      <p:guideLst>
        <p:guide orient="horz" pos="13824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13634723"/>
            <a:ext cx="18653760" cy="940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0" y="24871680"/>
            <a:ext cx="1536192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28204163"/>
            <a:ext cx="18653760" cy="871728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1" y="18602967"/>
            <a:ext cx="18653760" cy="9601197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0972" y="65542164"/>
            <a:ext cx="35368229" cy="185389517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84962" y="65542164"/>
            <a:ext cx="35368231" cy="185389517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757683"/>
            <a:ext cx="19751040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1" y="9824724"/>
            <a:ext cx="9696451" cy="409447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1" y="13919201"/>
            <a:ext cx="9696451" cy="25288243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1" y="9824724"/>
            <a:ext cx="9700260" cy="409447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1" y="13919201"/>
            <a:ext cx="9700260" cy="25288243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2" y="1747520"/>
            <a:ext cx="7219951" cy="743712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0" y="1747524"/>
            <a:ext cx="12268200" cy="37459923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2" y="9184644"/>
            <a:ext cx="7219951" cy="30022803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1" y="30723841"/>
            <a:ext cx="13167360" cy="3627123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1" y="3921760"/>
            <a:ext cx="13167360" cy="2633472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1" y="34350964"/>
            <a:ext cx="13167360" cy="5151117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279541" y="11247124"/>
            <a:ext cx="17773651" cy="2396845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0973" y="11247124"/>
            <a:ext cx="52962809" cy="2396845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1757683"/>
            <a:ext cx="19751040" cy="73152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241283"/>
            <a:ext cx="19751040" cy="28966163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40680643"/>
            <a:ext cx="5120640" cy="23368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EFDD7-000B-410A-8C9A-F65B9A50805D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0" y="40680643"/>
            <a:ext cx="6949440" cy="23368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40680643"/>
            <a:ext cx="5120640" cy="23368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2B704-00C0-4EA6-BEFA-740A11815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12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438912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4389120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505201"/>
            <a:ext cx="21945600" cy="38023799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Azzem</dc:creator>
  <cp:lastModifiedBy>Rashid</cp:lastModifiedBy>
  <cp:revision>4</cp:revision>
  <dcterms:created xsi:type="dcterms:W3CDTF">2022-02-07T14:17:26Z</dcterms:created>
  <dcterms:modified xsi:type="dcterms:W3CDTF">2026-04-14T19:24:47Z</dcterms:modified>
</cp:coreProperties>
</file>